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0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3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8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0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0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6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6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6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7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C85E-9C12-4F45-A6F2-B155C775E92C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5A08-4625-4573-9916-414E7B56C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1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York 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24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3.mm.bing.net/th?&amp;id=HN.60803672064111628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1.mm.bing.net/th?&amp;id=HN.608026421320158352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0" y="3429000"/>
            <a:ext cx="42799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0600" y="990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Brooklyn Bridge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419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Statue of Liberty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8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4.mm.bing.net/th?&amp;id=HN.60801641833149401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2690"/>
            <a:ext cx="5282685" cy="32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1.mm.bing.net/th?&amp;id=HN.608032550237308602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85565"/>
            <a:ext cx="5372100" cy="334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4724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Times</a:t>
            </a:r>
          </a:p>
          <a:p>
            <a:r>
              <a:rPr lang="en-US" dirty="0" smtClean="0"/>
              <a:t>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5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2.mm.bing.net/th?&amp;id=HN.60802176986186025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2442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1.mm.bing.net/th?&amp;id=HN.608045108712899520&amp;w=303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366" y="3733800"/>
            <a:ext cx="5466710" cy="308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0" y="838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</a:t>
            </a:r>
          </a:p>
          <a:p>
            <a:r>
              <a:rPr lang="en-US" dirty="0" smtClean="0"/>
              <a:t>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7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s4.mm.bing.net/th?&amp;id=HN.60800717556279068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3.mm.bing.net/th?&amp;id=HN.608011977343831646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455" y="3171968"/>
            <a:ext cx="4877245" cy="364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4992807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Empire State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5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s2.mm.bing.net/th?&amp;id=HN.607989072278588034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0" y="3486150"/>
            <a:ext cx="423746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s1.mm.bing.net/th?&amp;id=HN.608017552206269076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"/>
            <a:ext cx="40386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2133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Subway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7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openwalls.com/image/4110/new_york_grand_central_terminal_1680x10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1" y="457200"/>
            <a:ext cx="5482040" cy="342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s3.mm.bing.net/th?&amp;id=HN.608014580090474483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046220"/>
            <a:ext cx="4000500" cy="264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4600" y="1757579"/>
            <a:ext cx="1861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Grand Central</a:t>
            </a:r>
          </a:p>
          <a:p>
            <a:r>
              <a:rPr lang="en-US" dirty="0" smtClean="0"/>
              <a:t>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4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s2.mm.bing.net/th?&amp;id=HN.60798896490683171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s3.mm.bing.net/th?&amp;id=HN.608001411724215388&amp;w=308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0"/>
            <a:ext cx="43815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4191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Newsstands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5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s2.mm.bing.net/th?&amp;id=HN.60800276892739309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28624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s3.mm.bing.net/th?&amp;id=HN.608006617216844940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3552"/>
            <a:ext cx="3924300" cy="337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ts3.mm.bing.net/th?&amp;id=HN.608003043809165402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4" y="3733800"/>
            <a:ext cx="4353212" cy="290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05400" y="533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treet Musicians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New York 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Northside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 City</dc:title>
  <dc:creator>Deanna OMarah</dc:creator>
  <cp:lastModifiedBy>Deanna OMarah</cp:lastModifiedBy>
  <cp:revision>3</cp:revision>
  <dcterms:created xsi:type="dcterms:W3CDTF">2014-05-08T03:21:00Z</dcterms:created>
  <dcterms:modified xsi:type="dcterms:W3CDTF">2014-05-08T03:50:36Z</dcterms:modified>
</cp:coreProperties>
</file>